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595" autoAdjust="0"/>
  </p:normalViewPr>
  <p:slideViewPr>
    <p:cSldViewPr>
      <p:cViewPr>
        <p:scale>
          <a:sx n="200" d="100"/>
          <a:sy n="200" d="100"/>
        </p:scale>
        <p:origin x="115" y="-88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4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7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75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5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8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55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82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73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4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6DD7-EDA6-4C36-931E-2632A081A07B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1923-AB94-47B6-842E-978830ED2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91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1004" y="705116"/>
            <a:ext cx="6660000" cy="22196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062" y="184405"/>
            <a:ext cx="6660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販路開拓</a:t>
            </a:r>
            <a:r>
              <a:rPr lang="ja-JP" altLang="en-US" b="1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を</a:t>
            </a:r>
            <a:r>
              <a:rPr lang="ja-JP" altLang="en-US" b="1" dirty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お考え</a:t>
            </a:r>
            <a:r>
              <a:rPr lang="ja-JP" altLang="en-US" b="1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の小規模事業者の皆様へ</a:t>
            </a:r>
            <a:r>
              <a:rPr lang="en-US" altLang="ja-JP" b="1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!!</a:t>
            </a:r>
            <a:endParaRPr kumimoji="1" lang="ja-JP" altLang="en-US" b="1" dirty="0"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8840" y="818541"/>
            <a:ext cx="4752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小規模事業者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持続化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chemeClr val="bg1"/>
              </a:solidFill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補助金の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chemeClr val="bg1"/>
              </a:solidFill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  <a:p>
            <a:pPr algn="ctr"/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募集を開始しました</a:t>
            </a:r>
            <a:endParaRPr lang="ja-JP" altLang="en-US" sz="3600" b="1" dirty="0">
              <a:ln w="12700">
                <a:noFill/>
                <a:prstDash val="solid"/>
              </a:ln>
              <a:solidFill>
                <a:schemeClr val="bg1"/>
              </a:solidFill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86014" y="924861"/>
            <a:ext cx="1656184" cy="179419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追加</a:t>
            </a:r>
            <a:endParaRPr kumimoji="1" lang="en-US" altLang="ja-JP" sz="3600" dirty="0" smtClean="0"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  <a:p>
            <a:pPr algn="ctr"/>
            <a:r>
              <a:rPr kumimoji="1" lang="ja-JP" altLang="en-US" sz="3600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公募</a:t>
            </a:r>
            <a:endParaRPr kumimoji="1" lang="ja-JP" altLang="en-US" sz="3600" dirty="0"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2" y="3093387"/>
            <a:ext cx="6660000" cy="345445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8" b="9127"/>
          <a:stretch/>
        </p:blipFill>
        <p:spPr>
          <a:xfrm>
            <a:off x="279192" y="6646532"/>
            <a:ext cx="3270913" cy="204765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774156" y="7449278"/>
            <a:ext cx="3023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平成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29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年</a:t>
            </a:r>
            <a:endParaRPr kumimoji="1" lang="en-US" altLang="ja-JP" sz="2400" b="1" dirty="0" smtClean="0">
              <a:solidFill>
                <a:srgbClr val="FF0000"/>
              </a:solidFill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5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月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31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日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(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水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)</a:t>
            </a:r>
            <a:endParaRPr kumimoji="1" lang="ja-JP" altLang="en-US" sz="3200" b="1" dirty="0">
              <a:solidFill>
                <a:srgbClr val="FF0000"/>
              </a:solidFill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4101430" y="6857448"/>
            <a:ext cx="2160240" cy="54606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公募締切</a:t>
            </a:r>
            <a:endParaRPr kumimoji="1" lang="ja-JP" altLang="en-US" dirty="0">
              <a:latin typeface="ＤＦＰ太丸ゴシック体N" panose="020F0900000000000000" pitchFamily="50" charset="-128"/>
              <a:ea typeface="ＤＦＰ太丸ゴシック体N" panose="020F0900000000000000" pitchFamily="50" charset="-128"/>
            </a:endParaRPr>
          </a:p>
        </p:txBody>
      </p:sp>
      <p:sp>
        <p:nvSpPr>
          <p:cNvPr id="13" name="フローチャート : 順次アクセス記憶 12"/>
          <p:cNvSpPr/>
          <p:nvPr/>
        </p:nvSpPr>
        <p:spPr>
          <a:xfrm>
            <a:off x="101075" y="8832554"/>
            <a:ext cx="6262266" cy="947821"/>
          </a:xfrm>
          <a:custGeom>
            <a:avLst/>
            <a:gdLst>
              <a:gd name="connsiteX0" fmla="*/ 1281844 w 2563688"/>
              <a:gd name="connsiteY0" fmla="*/ 544983 h 544983"/>
              <a:gd name="connsiteX1" fmla="*/ 622089 w 2563688"/>
              <a:gd name="connsiteY1" fmla="*/ 506119 h 544983"/>
              <a:gd name="connsiteX2" fmla="*/ 1064388 w 2563688"/>
              <a:gd name="connsiteY2" fmla="*/ 3949 h 544983"/>
              <a:gd name="connsiteX3" fmla="*/ 1447435 w 2563688"/>
              <a:gd name="connsiteY3" fmla="*/ 2283 h 544983"/>
              <a:gd name="connsiteX4" fmla="*/ 2188246 w 2563688"/>
              <a:gd name="connsiteY4" fmla="*/ 465173 h 544983"/>
              <a:gd name="connsiteX5" fmla="*/ 2563688 w 2563688"/>
              <a:gd name="connsiteY5" fmla="*/ 465172 h 544983"/>
              <a:gd name="connsiteX6" fmla="*/ 2563688 w 2563688"/>
              <a:gd name="connsiteY6" fmla="*/ 544983 h 544983"/>
              <a:gd name="connsiteX7" fmla="*/ 1281844 w 2563688"/>
              <a:gd name="connsiteY7" fmla="*/ 544983 h 544983"/>
              <a:gd name="connsiteX0" fmla="*/ 1282660 w 6241154"/>
              <a:gd name="connsiteY0" fmla="*/ 544983 h 544983"/>
              <a:gd name="connsiteX1" fmla="*/ 622905 w 6241154"/>
              <a:gd name="connsiteY1" fmla="*/ 506119 h 544983"/>
              <a:gd name="connsiteX2" fmla="*/ 1065204 w 6241154"/>
              <a:gd name="connsiteY2" fmla="*/ 3949 h 544983"/>
              <a:gd name="connsiteX3" fmla="*/ 1448251 w 6241154"/>
              <a:gd name="connsiteY3" fmla="*/ 2283 h 544983"/>
              <a:gd name="connsiteX4" fmla="*/ 2189062 w 6241154"/>
              <a:gd name="connsiteY4" fmla="*/ 465173 h 544983"/>
              <a:gd name="connsiteX5" fmla="*/ 6241154 w 6241154"/>
              <a:gd name="connsiteY5" fmla="*/ 522322 h 544983"/>
              <a:gd name="connsiteX6" fmla="*/ 2564504 w 6241154"/>
              <a:gd name="connsiteY6" fmla="*/ 544983 h 544983"/>
              <a:gd name="connsiteX7" fmla="*/ 1282660 w 6241154"/>
              <a:gd name="connsiteY7" fmla="*/ 544983 h 54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1154" h="544983">
                <a:moveTo>
                  <a:pt x="1282660" y="544983"/>
                </a:moveTo>
                <a:cubicBezTo>
                  <a:pt x="1050234" y="544983"/>
                  <a:pt x="822181" y="531549"/>
                  <a:pt x="622905" y="506119"/>
                </a:cubicBezTo>
                <a:cubicBezTo>
                  <a:pt x="-396079" y="376083"/>
                  <a:pt x="-106062" y="46809"/>
                  <a:pt x="1065204" y="3949"/>
                </a:cubicBezTo>
                <a:cubicBezTo>
                  <a:pt x="1191773" y="-683"/>
                  <a:pt x="1320897" y="-1244"/>
                  <a:pt x="1448251" y="2283"/>
                </a:cubicBezTo>
                <a:cubicBezTo>
                  <a:pt x="2502946" y="31491"/>
                  <a:pt x="2941145" y="305296"/>
                  <a:pt x="2189062" y="465173"/>
                </a:cubicBezTo>
                <a:lnTo>
                  <a:pt x="6241154" y="522322"/>
                </a:lnTo>
                <a:lnTo>
                  <a:pt x="2564504" y="544983"/>
                </a:lnTo>
                <a:lnTo>
                  <a:pt x="1282660" y="54498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49062" y="8736841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上関町</a:t>
            </a:r>
            <a:r>
              <a:rPr kumimoji="1"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ＤＦＰ太丸ゴシック体N" panose="020F0900000000000000" pitchFamily="50" charset="-128"/>
                <a:ea typeface="ＤＦＰ太丸ゴシック体N" panose="020F0900000000000000" pitchFamily="50" charset="-128"/>
              </a:rPr>
              <a:t>商工会</a:t>
            </a:r>
            <a:endParaRPr lang="en-US" altLang="ja-JP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□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７４２</a:t>
            </a:r>
            <a:r>
              <a:rPr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１４０２　上関町長島４８０</a:t>
            </a:r>
            <a:endParaRPr lang="en-US" altLang="ja-JP" sz="12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０８２０</a:t>
            </a:r>
            <a:r>
              <a:rPr kumimoji="1"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６２</a:t>
            </a:r>
            <a:r>
              <a:rPr kumimoji="1"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120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０１７７</a:t>
            </a:r>
            <a:endParaRPr kumimoji="1" lang="ja-JP" altLang="en-US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0" y="8720628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91"/>
          <a:stretch/>
        </p:blipFill>
        <p:spPr>
          <a:xfrm>
            <a:off x="2768756" y="8832553"/>
            <a:ext cx="680306" cy="714846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79191" y="9056396"/>
            <a:ext cx="251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 rot="20686850">
            <a:off x="148951" y="637520"/>
            <a:ext cx="14237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-300" dirty="0" smtClean="0">
                <a:ln w="9525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+mn-ea"/>
              </a:rPr>
              <a:t>Check!</a:t>
            </a:r>
            <a:endParaRPr lang="ja-JP" altLang="en-US" sz="4000" b="1" cap="none" spc="-300" dirty="0">
              <a:ln w="9525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71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ＤＦＰ太丸ゴシック体N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Jamw</dc:creator>
  <cp:lastModifiedBy>上関町商工会</cp:lastModifiedBy>
  <cp:revision>18</cp:revision>
  <dcterms:created xsi:type="dcterms:W3CDTF">2017-04-15T22:22:56Z</dcterms:created>
  <dcterms:modified xsi:type="dcterms:W3CDTF">2017-04-18T04:29:05Z</dcterms:modified>
</cp:coreProperties>
</file>