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2438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5082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73247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72196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52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4707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2507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99955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582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81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8707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533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A5A0D-2BCE-4F08-B886-2A6AE41BA996}" type="datetimeFigureOut">
              <a:rPr kumimoji="1" lang="ja-JP" altLang="en-US" smtClean="0"/>
              <a:t>2017/4/18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C5F460-190A-4FB7-85D7-EBFF3A6F46E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3193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267" t="26531" r="15666" b="12500"/>
          <a:stretch/>
        </p:blipFill>
        <p:spPr bwMode="auto">
          <a:xfrm>
            <a:off x="116632" y="468139"/>
            <a:ext cx="6618105" cy="4274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092" t="19388" r="12244" b="12500"/>
          <a:stretch/>
        </p:blipFill>
        <p:spPr bwMode="auto">
          <a:xfrm>
            <a:off x="95684" y="4746114"/>
            <a:ext cx="6660000" cy="4274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角丸四角形 5"/>
          <p:cNvSpPr/>
          <p:nvPr/>
        </p:nvSpPr>
        <p:spPr>
          <a:xfrm>
            <a:off x="404664" y="179512"/>
            <a:ext cx="5832648" cy="26156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/>
              <a:t>小規模事業者持続化補助金：活用事例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22513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Jamw</dc:creator>
  <cp:lastModifiedBy>上関町商工会</cp:lastModifiedBy>
  <cp:revision>2</cp:revision>
  <cp:lastPrinted>2017-04-16T03:42:43Z</cp:lastPrinted>
  <dcterms:created xsi:type="dcterms:W3CDTF">2017-04-16T03:33:26Z</dcterms:created>
  <dcterms:modified xsi:type="dcterms:W3CDTF">2017-04-18T04:29:39Z</dcterms:modified>
</cp:coreProperties>
</file>